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7" r:id="rId6"/>
    <p:sldId id="260" r:id="rId7"/>
    <p:sldId id="277" r:id="rId8"/>
    <p:sldId id="278" r:id="rId9"/>
    <p:sldId id="279" r:id="rId10"/>
    <p:sldId id="271" r:id="rId11"/>
    <p:sldId id="280" r:id="rId12"/>
    <p:sldId id="281" r:id="rId13"/>
    <p:sldId id="268" r:id="rId14"/>
    <p:sldId id="272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6" autoAdjust="0"/>
    <p:restoredTop sz="94620"/>
  </p:normalViewPr>
  <p:slideViewPr>
    <p:cSldViewPr snapToGrid="0">
      <p:cViewPr varScale="1">
        <p:scale>
          <a:sx n="75" d="100"/>
          <a:sy n="75" d="100"/>
        </p:scale>
        <p:origin x="74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44AED-A60F-4F2C-9865-09F56F0C38F4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AD777-DF5D-4B8F-8D22-2666E7B0D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7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AD777-DF5D-4B8F-8D22-2666E7B0D1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65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46C01-039D-5D63-8B7E-ADF96B683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06E037-2B29-A3E8-2B86-0050820A4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247700-39FC-D718-8F23-EBDE0F7F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77E9C-12BE-0294-4D79-9365ED5D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6038CC-B4CA-643B-004D-F7CFEF48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901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A2DF5-D3E5-B4E8-9540-C70B11BC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75B10A-8261-01E8-5F11-254C906F8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BD7C2-276F-08E2-1EA1-A3EF4D487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0AC72-A8B2-5219-119F-8D56CEF2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6FA67D-523F-D1B5-3F60-9AD5A820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70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6DD2B8-5FC3-43A1-0348-CD237FC63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20D3E2-003B-6243-2446-4CFD52192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C6794-5E96-5ABD-DFA2-4DF571EA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AC205C-1B86-22BE-767C-16CE044E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5B856A-3CEE-9AB2-C235-FB261C6A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56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29EEF-5EC3-E0D1-475B-411D2748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CFB8B-CF88-16C1-57CE-E94ECAE4B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6B989-C053-A516-F8DE-CC4E8B62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2400BE-6838-349F-44AF-7B9D0677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4F9B97-7088-EA66-BA35-A855E743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28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51E43-37F5-D1D6-0C76-C0C5C89ED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EC09FD-A679-C6F6-1669-86315C644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4D78C-7478-323B-DB40-88624B92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3DDBA-D010-9B84-4A4E-76A65D88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41B397-3BE3-89E6-0DA9-544BEE18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6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8E67D-E55A-1781-106B-CB4D4C52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DEF10-BAE1-6A9C-08F7-CE313E485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19D0B2-7CE0-F8BE-B83E-D54CCDB69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D36CD4-1853-958B-CDDF-66B9CCC3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067704-25C2-B6ED-4412-24DDF9DD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40935-496D-18EB-3CC3-F9842752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01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5CCA5-C58F-52CC-0E21-76D11AF71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F0233-E494-D927-7F1E-E98F7BE04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FDA905-F287-1C5A-2839-133E571EA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3399BF-2E1B-04CD-CBBE-100A2D457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394A9F-BA06-BD94-EDBE-58B6B2E38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12DC26-A663-3EEB-3773-E4E15714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0F70DA-279D-0DFC-4C98-A9695154A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CCAB66-9DC7-5D56-840A-C05C0E6B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2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AA9A1-BBF5-330B-1301-B5A9DCB6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0C1D1A-CF86-3979-9DF9-D66B7919A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273DCD-0B5E-89BD-71DA-18EA81F6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44F80B-38B9-9377-0A77-6690D56C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75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A312-3F3B-DD20-6D50-3FD64465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8D662E-C311-6FAF-DF35-0F0927AC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DCCE8-57D5-E3E8-243B-FB042467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7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4A201-1173-C4DB-B01D-256A962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F9692-4C9A-A387-958A-04C318C0E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C1A8B2-BABC-0A7F-1104-A6C8257B3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A358D-E6DF-E63F-67A3-F6992982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84E15F-E9ED-EFF0-3972-ECED9EC6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71286A-F033-6FA8-2106-728E256A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2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B9DB5-0A48-35FC-E42F-2931D20B7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02CA97-E252-9461-2BCE-D03015EF0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BDD351-8BD2-7B41-58A0-ED12D535F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2C95A0-C566-0ACA-CCA6-D76962CA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2FC6D-D9F5-E312-71FC-C2263722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8D3438-0736-AC72-A6FC-9AE0F000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03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C9D935-558C-39C6-1959-E040D963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3AE55-967C-6AE2-36AC-632DD9FA1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A004ED-26AC-BE07-375B-D25451DFE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2F76AC-FB9F-471D-8052-AF5E566E93D7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1B1DB7-F9BA-BD9F-79AA-46AD7B26F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7ED88-FA3F-939D-B379-7612EA26A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3714D6-F6D3-4D5B-8DD3-49120AF5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2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8.jpg"/><Relationship Id="rId4" Type="http://schemas.openxmlformats.org/officeDocument/2006/relationships/image" Target="../media/image20.png"/><Relationship Id="rId9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30.jpg"/><Relationship Id="rId4" Type="http://schemas.openxmlformats.org/officeDocument/2006/relationships/image" Target="../media/image20.png"/><Relationship Id="rId9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32.gif"/><Relationship Id="rId4" Type="http://schemas.openxmlformats.org/officeDocument/2006/relationships/image" Target="../media/image20.png"/><Relationship Id="rId9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4E588B-9D05-D51A-6398-307AE436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7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38EA-FAF0-3B5A-4A3B-5D50AF7D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3ED426-6282-B75F-5BD5-488230250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825" y="304800"/>
            <a:ext cx="11690350" cy="624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29ED95-E3E1-C5E5-FB89-D4212EBCA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825" y="285750"/>
            <a:ext cx="11690350" cy="62674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D140B4-B10C-6729-93AF-DF26AC971B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1800" y="476250"/>
            <a:ext cx="3759200" cy="591185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800227-1E92-DA37-E259-CAFC4F6243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501650" y="3276600"/>
            <a:ext cx="3606800" cy="4114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26D9EBA-0C17-06C1-E8CF-611CCEC309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25700" y="4756150"/>
            <a:ext cx="1327150" cy="38735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867CDC1-40A8-3527-9B86-8BD523AB5A73}"/>
              </a:ext>
            </a:extLst>
          </p:cNvPr>
          <p:cNvSpPr txBox="1"/>
          <p:nvPr/>
        </p:nvSpPr>
        <p:spPr>
          <a:xfrm>
            <a:off x="2371155" y="4835525"/>
            <a:ext cx="1423977" cy="228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200" b="1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#</a:t>
            </a:r>
            <a:r>
              <a:rPr lang="ko-KR" altLang="en-US" sz="1200" b="1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두통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25D7E79-6895-9D26-1259-BFAF93886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25700" y="4191000"/>
            <a:ext cx="1327150" cy="38735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3EF8DD6C-419A-15FB-E5C3-FD030CF8C86B}"/>
              </a:ext>
            </a:extLst>
          </p:cNvPr>
          <p:cNvSpPr txBox="1"/>
          <p:nvPr/>
        </p:nvSpPr>
        <p:spPr>
          <a:xfrm>
            <a:off x="2476500" y="4267200"/>
            <a:ext cx="1219200" cy="20955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en" sz="1200" b="1" dirty="0">
                <a:solidFill>
                  <a:srgbClr val="5B6C84"/>
                </a:solidFill>
                <a:latin typeface="Geologica Roman Medium"/>
              </a:rPr>
              <a:t>#</a:t>
            </a:r>
            <a:r>
              <a:rPr lang="ko-KR" altLang="en-US" sz="1200" b="1" dirty="0">
                <a:solidFill>
                  <a:srgbClr val="5B6C84"/>
                </a:solidFill>
                <a:latin typeface="Geologica Roman Medium"/>
                <a:ea typeface="BM HANNA Pro OTF"/>
                <a:cs typeface="ADLaM Display"/>
              </a:rPr>
              <a:t>응급도 </a:t>
            </a:r>
            <a:r>
              <a:rPr lang="en-US" altLang="ko-KR" sz="1200" b="1" dirty="0">
                <a:solidFill>
                  <a:srgbClr val="5B6C84"/>
                </a:solidFill>
                <a:latin typeface="Geologica Roman Medium"/>
                <a:ea typeface="BM HANNA Pro OTF"/>
                <a:cs typeface="ADLaM Display"/>
              </a:rPr>
              <a:t>UI</a:t>
            </a:r>
            <a:endParaRPr lang="ko-KR" altLang="en-US" sz="1200" b="1" dirty="0">
              <a:solidFill>
                <a:srgbClr val="5B6C84"/>
              </a:solidFill>
              <a:latin typeface="BM HANNA Pro OTF"/>
              <a:ea typeface="BM HANNA Pro OTF"/>
              <a:cs typeface="ADLaM Display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680C103-4667-D95E-38B4-5EBFE1747430}"/>
              </a:ext>
            </a:extLst>
          </p:cNvPr>
          <p:cNvSpPr txBox="1"/>
          <p:nvPr/>
        </p:nvSpPr>
        <p:spPr>
          <a:xfrm>
            <a:off x="4755830" y="1022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669D4D4-90FB-BF3E-5948-AF5752797F20}"/>
              </a:ext>
            </a:extLst>
          </p:cNvPr>
          <p:cNvSpPr txBox="1"/>
          <p:nvPr/>
        </p:nvSpPr>
        <p:spPr>
          <a:xfrm>
            <a:off x="8235950" y="125730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8681A2F-3B8D-0CDB-6442-EC1293AC2567}"/>
              </a:ext>
            </a:extLst>
          </p:cNvPr>
          <p:cNvSpPr txBox="1"/>
          <p:nvPr/>
        </p:nvSpPr>
        <p:spPr>
          <a:xfrm>
            <a:off x="4895850" y="3689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3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2CB37F6-077D-9E9F-167F-4441E6A6754B}"/>
              </a:ext>
            </a:extLst>
          </p:cNvPr>
          <p:cNvSpPr txBox="1"/>
          <p:nvPr/>
        </p:nvSpPr>
        <p:spPr>
          <a:xfrm>
            <a:off x="8235950" y="3689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4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3636EFFA-C9EA-FABF-CB81-1DE01FE29984}"/>
              </a:ext>
            </a:extLst>
          </p:cNvPr>
          <p:cNvSpPr txBox="1"/>
          <p:nvPr/>
        </p:nvSpPr>
        <p:spPr>
          <a:xfrm>
            <a:off x="1069487" y="1188427"/>
            <a:ext cx="3771900" cy="1162050"/>
          </a:xfrm>
          <a:prstGeom prst="rect">
            <a:avLst/>
          </a:prstGeom>
        </p:spPr>
        <p:txBody>
          <a:bodyPr lIns="0" tIns="84671" rIns="0" bIns="84671" anchor="ctr"/>
          <a:lstStyle/>
          <a:p>
            <a:pPr lvl="0" algn="l">
              <a:lnSpc>
                <a:spcPct val="83000"/>
              </a:lnSpc>
              <a:defRPr/>
            </a:pPr>
            <a:r>
              <a:rPr lang="en-US" altLang="ko-KR" sz="2000" b="1" spc="-100" dirty="0">
                <a:solidFill>
                  <a:srgbClr val="5B6C84"/>
                </a:solidFill>
                <a:latin typeface="BM HANNA Pro OTF"/>
                <a:ea typeface="BM HANNA Pro OTF"/>
              </a:rPr>
              <a:t>Version 3. </a:t>
            </a:r>
            <a:r>
              <a:rPr lang="ko-KR" altLang="en-US" sz="3000" b="1" spc="-100" dirty="0">
                <a:solidFill>
                  <a:srgbClr val="5B6C84"/>
                </a:solidFill>
                <a:latin typeface="BM HANNA Pro OTF"/>
                <a:ea typeface="BM HANNA Pro OTF"/>
              </a:rPr>
              <a:t>구현화면</a:t>
            </a:r>
          </a:p>
        </p:txBody>
      </p:sp>
      <p:pic>
        <p:nvPicPr>
          <p:cNvPr id="33" name="Picture 33">
            <a:extLst>
              <a:ext uri="{FF2B5EF4-FFF2-40B4-BE49-F238E27FC236}">
                <a16:creationId xmlns:a16="http://schemas.microsoft.com/office/drawing/2014/main" id="{FC6B288C-9F7B-6C78-B490-50444163C6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63600" y="1200150"/>
            <a:ext cx="63500" cy="800100"/>
          </a:xfrm>
          <a:prstGeom prst="rect">
            <a:avLst/>
          </a:prstGeom>
        </p:spPr>
      </p:pic>
      <p:pic>
        <p:nvPicPr>
          <p:cNvPr id="9" name="그림 8" descr="텍스트, 폰트, 문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73A2B0-EF5D-F729-5EF4-FEDB862E3A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41" y="720558"/>
            <a:ext cx="2954987" cy="5410534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17A88F-CC88-35C0-5DA6-04736E51E3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293" y="733258"/>
            <a:ext cx="2963716" cy="539783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34EA5C2-A220-66C7-A114-E9F292B8793F}"/>
              </a:ext>
            </a:extLst>
          </p:cNvPr>
          <p:cNvCxnSpPr>
            <a:cxnSpLocks/>
          </p:cNvCxnSpPr>
          <p:nvPr/>
        </p:nvCxnSpPr>
        <p:spPr>
          <a:xfrm>
            <a:off x="5867400" y="2095500"/>
            <a:ext cx="1555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ABD2A4C-54B6-B2DF-C514-164C2AB1DC8D}"/>
              </a:ext>
            </a:extLst>
          </p:cNvPr>
          <p:cNvCxnSpPr>
            <a:cxnSpLocks/>
          </p:cNvCxnSpPr>
          <p:nvPr/>
        </p:nvCxnSpPr>
        <p:spPr>
          <a:xfrm>
            <a:off x="5562600" y="4934875"/>
            <a:ext cx="1555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7620971-C999-281E-1312-A9862D51AB21}"/>
              </a:ext>
            </a:extLst>
          </p:cNvPr>
          <p:cNvCxnSpPr>
            <a:cxnSpLocks/>
          </p:cNvCxnSpPr>
          <p:nvPr/>
        </p:nvCxnSpPr>
        <p:spPr>
          <a:xfrm>
            <a:off x="5321300" y="5791200"/>
            <a:ext cx="1555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C6CC492-BDDC-8E09-C7EB-E84DA0F89A4D}"/>
              </a:ext>
            </a:extLst>
          </p:cNvPr>
          <p:cNvCxnSpPr>
            <a:cxnSpLocks/>
          </p:cNvCxnSpPr>
          <p:nvPr/>
        </p:nvCxnSpPr>
        <p:spPr>
          <a:xfrm>
            <a:off x="9372600" y="1276350"/>
            <a:ext cx="1555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1DD399-5B44-9AFF-88D7-D1BD2E97C751}"/>
              </a:ext>
            </a:extLst>
          </p:cNvPr>
          <p:cNvCxnSpPr>
            <a:cxnSpLocks/>
          </p:cNvCxnSpPr>
          <p:nvPr/>
        </p:nvCxnSpPr>
        <p:spPr>
          <a:xfrm>
            <a:off x="9029700" y="4076700"/>
            <a:ext cx="1905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8113788-F0BA-ECC9-EAFA-99EC6A13EC36}"/>
              </a:ext>
            </a:extLst>
          </p:cNvPr>
          <p:cNvCxnSpPr>
            <a:cxnSpLocks/>
          </p:cNvCxnSpPr>
          <p:nvPr/>
        </p:nvCxnSpPr>
        <p:spPr>
          <a:xfrm>
            <a:off x="8801100" y="4934875"/>
            <a:ext cx="1905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53A3A3-FCBC-1EAA-CE8D-273E526641F0}"/>
              </a:ext>
            </a:extLst>
          </p:cNvPr>
          <p:cNvSpPr txBox="1"/>
          <p:nvPr/>
        </p:nvSpPr>
        <p:spPr>
          <a:xfrm>
            <a:off x="6096000" y="6226730"/>
            <a:ext cx="9525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#</a:t>
            </a:r>
            <a:r>
              <a:rPr lang="ko-KR" altLang="en-US" sz="1200" b="1"/>
              <a:t>증상 기반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F077E-3120-F8B2-919D-5B7CC0B3C2F4}"/>
              </a:ext>
            </a:extLst>
          </p:cNvPr>
          <p:cNvSpPr txBox="1"/>
          <p:nvPr/>
        </p:nvSpPr>
        <p:spPr>
          <a:xfrm>
            <a:off x="9528175" y="6226730"/>
            <a:ext cx="9525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#</a:t>
            </a:r>
            <a:r>
              <a:rPr lang="ko-KR" altLang="en-US" sz="1200" b="1"/>
              <a:t>두통</a:t>
            </a:r>
          </a:p>
        </p:txBody>
      </p:sp>
    </p:spTree>
    <p:extLst>
      <p:ext uri="{BB962C8B-B14F-4D97-AF65-F5344CB8AC3E}">
        <p14:creationId xmlns:p14="http://schemas.microsoft.com/office/powerpoint/2010/main" val="22564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1C06F-76A1-0347-BCD0-F84653B7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CD09C6-3CD0-BF13-518C-7B4A2A0C8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825" y="304800"/>
            <a:ext cx="11690350" cy="624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31C246-821D-06DD-5C60-DEF0EF4AF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825" y="285750"/>
            <a:ext cx="11690350" cy="62674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C1B90E4-E62C-9F2E-7F3E-DC958ED34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1800" y="476250"/>
            <a:ext cx="3759200" cy="591185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FD3D7B-8E1B-1B96-10D9-27355B06D5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501650" y="3276600"/>
            <a:ext cx="3606800" cy="4114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EFE52FC-ED1B-328F-ECEC-2C7F3638DF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25700" y="4756150"/>
            <a:ext cx="1327150" cy="38735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1DC2C13-F2D9-8018-B967-CDFA306E6922}"/>
              </a:ext>
            </a:extLst>
          </p:cNvPr>
          <p:cNvSpPr txBox="1"/>
          <p:nvPr/>
        </p:nvSpPr>
        <p:spPr>
          <a:xfrm>
            <a:off x="2371155" y="4835525"/>
            <a:ext cx="1423977" cy="228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200" b="1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#</a:t>
            </a:r>
            <a:r>
              <a:rPr lang="ko-KR" altLang="en-US" sz="1200" b="1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판독자</a:t>
            </a:r>
            <a:endParaRPr lang="ko-KR" altLang="en-US" sz="1200" b="1" dirty="0">
              <a:solidFill>
                <a:srgbClr val="5B6C84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96CDE71-3AE3-B76A-4063-82CAEBB6C9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25700" y="4191000"/>
            <a:ext cx="1327150" cy="38735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385C397C-E680-3447-9E70-94F87CF43DEA}"/>
              </a:ext>
            </a:extLst>
          </p:cNvPr>
          <p:cNvSpPr txBox="1"/>
          <p:nvPr/>
        </p:nvSpPr>
        <p:spPr>
          <a:xfrm>
            <a:off x="2476500" y="4267200"/>
            <a:ext cx="1219200" cy="20955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200" b="1">
                <a:solidFill>
                  <a:srgbClr val="5B6C84"/>
                </a:solidFill>
                <a:latin typeface="BM HANNA Pro OTF"/>
                <a:ea typeface="BM HANNA Pro OTF"/>
                <a:cs typeface="ADLaM Display"/>
              </a:rPr>
              <a:t>#UI</a:t>
            </a:r>
            <a:r>
              <a:rPr lang="ko-KR" altLang="en-US" sz="1200" b="1">
                <a:solidFill>
                  <a:srgbClr val="5B6C84"/>
                </a:solidFill>
                <a:latin typeface="BM HANNA Pro OTF"/>
                <a:ea typeface="BM HANNA Pro OTF"/>
                <a:cs typeface="ADLaM Display"/>
              </a:rPr>
              <a:t> 확장</a:t>
            </a:r>
            <a:endParaRPr lang="ko-KR" altLang="en-US" sz="1200" b="1" dirty="0">
              <a:solidFill>
                <a:srgbClr val="5B6C84"/>
              </a:solidFill>
              <a:latin typeface="BM HANNA Pro OTF"/>
              <a:ea typeface="BM HANNA Pro OTF"/>
              <a:cs typeface="ADLaM Display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DB058AF-9302-196F-A0C0-ADD4FF60D573}"/>
              </a:ext>
            </a:extLst>
          </p:cNvPr>
          <p:cNvSpPr txBox="1"/>
          <p:nvPr/>
        </p:nvSpPr>
        <p:spPr>
          <a:xfrm>
            <a:off x="4755830" y="1022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5A4DB62-8AAD-9314-D3ED-210DF283BC53}"/>
              </a:ext>
            </a:extLst>
          </p:cNvPr>
          <p:cNvSpPr txBox="1"/>
          <p:nvPr/>
        </p:nvSpPr>
        <p:spPr>
          <a:xfrm>
            <a:off x="8235950" y="125730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6598173-8A80-33BC-7F99-7ED014D97DC3}"/>
              </a:ext>
            </a:extLst>
          </p:cNvPr>
          <p:cNvSpPr txBox="1"/>
          <p:nvPr/>
        </p:nvSpPr>
        <p:spPr>
          <a:xfrm>
            <a:off x="4895850" y="3689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3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ED10E32-99B0-4934-139A-A723165F312A}"/>
              </a:ext>
            </a:extLst>
          </p:cNvPr>
          <p:cNvSpPr txBox="1"/>
          <p:nvPr/>
        </p:nvSpPr>
        <p:spPr>
          <a:xfrm>
            <a:off x="8235950" y="3689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4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BBEE24A-34F1-1F4F-1D62-56966B7F1338}"/>
              </a:ext>
            </a:extLst>
          </p:cNvPr>
          <p:cNvSpPr txBox="1"/>
          <p:nvPr/>
        </p:nvSpPr>
        <p:spPr>
          <a:xfrm>
            <a:off x="1069487" y="1188427"/>
            <a:ext cx="3771900" cy="1162050"/>
          </a:xfrm>
          <a:prstGeom prst="rect">
            <a:avLst/>
          </a:prstGeom>
        </p:spPr>
        <p:txBody>
          <a:bodyPr lIns="0" tIns="84671" rIns="0" bIns="84671" anchor="ctr"/>
          <a:lstStyle/>
          <a:p>
            <a:pPr lvl="0">
              <a:lnSpc>
                <a:spcPct val="83000"/>
              </a:lnSpc>
              <a:defRPr/>
            </a:pPr>
            <a:r>
              <a:rPr lang="en-US" altLang="ko-KR" sz="2000" b="1" spc="-100">
                <a:solidFill>
                  <a:srgbClr val="5B6C84"/>
                </a:solidFill>
                <a:latin typeface="BM HANNA Pro OTF"/>
                <a:ea typeface="BM HANNA Pro OTF"/>
              </a:rPr>
              <a:t>Version 4. </a:t>
            </a:r>
            <a:r>
              <a:rPr lang="ko-KR" altLang="en-US" sz="3000" b="1" spc="-100">
                <a:solidFill>
                  <a:srgbClr val="5B6C84"/>
                </a:solidFill>
                <a:latin typeface="BM HANNA Pro OTF"/>
                <a:ea typeface="BM HANNA Pro OTF"/>
              </a:rPr>
              <a:t>최종 화면</a:t>
            </a:r>
            <a:endParaRPr lang="ko-KR" altLang="en-US" sz="3000" b="1" spc="-100" dirty="0">
              <a:solidFill>
                <a:srgbClr val="5B6C84"/>
              </a:solidFill>
              <a:latin typeface="BM HANNA Pro OTF"/>
              <a:ea typeface="BM HANNA Pro OTF"/>
            </a:endParaRPr>
          </a:p>
        </p:txBody>
      </p:sp>
      <p:pic>
        <p:nvPicPr>
          <p:cNvPr id="33" name="Picture 33">
            <a:extLst>
              <a:ext uri="{FF2B5EF4-FFF2-40B4-BE49-F238E27FC236}">
                <a16:creationId xmlns:a16="http://schemas.microsoft.com/office/drawing/2014/main" id="{E470044E-0D36-0336-2919-4304F734EA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63600" y="1200150"/>
            <a:ext cx="63500" cy="800100"/>
          </a:xfrm>
          <a:prstGeom prst="rect">
            <a:avLst/>
          </a:prstGeom>
        </p:spPr>
      </p:pic>
      <p:pic>
        <p:nvPicPr>
          <p:cNvPr id="24" name="그림 23" descr="텍스트, 전자제품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357FBF-C40E-44E7-E914-86BCA617C5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061" y="154960"/>
            <a:ext cx="3056453" cy="64354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6C4BE6B-D3C3-B546-F4E2-13DC2FBE3B25}"/>
              </a:ext>
            </a:extLst>
          </p:cNvPr>
          <p:cNvGrpSpPr/>
          <p:nvPr/>
        </p:nvGrpSpPr>
        <p:grpSpPr>
          <a:xfrm>
            <a:off x="4577421" y="149880"/>
            <a:ext cx="3062940" cy="6513790"/>
            <a:chOff x="17520317" y="251937"/>
            <a:chExt cx="6125880" cy="13027579"/>
          </a:xfrm>
        </p:grpSpPr>
        <p:pic>
          <p:nvPicPr>
            <p:cNvPr id="25" name="그림 24" descr="텍스트, 스크린샷, 폰트, 문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3B3E92-0077-F68D-0F1A-9EEF531F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0317" y="251937"/>
              <a:ext cx="6125880" cy="130275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A2447-7189-6E0B-3406-3621BFC8B7AE}"/>
                </a:ext>
              </a:extLst>
            </p:cNvPr>
            <p:cNvSpPr txBox="1"/>
            <p:nvPr/>
          </p:nvSpPr>
          <p:spPr>
            <a:xfrm>
              <a:off x="21159419" y="1524001"/>
              <a:ext cx="2181896" cy="615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#</a:t>
              </a:r>
              <a:r>
                <a:rPr lang="ko-KR" altLang="en-US" sz="14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이전 버전</a:t>
              </a:r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A90C7BA-2395-617D-4768-3B827FA399DF}"/>
              </a:ext>
            </a:extLst>
          </p:cNvPr>
          <p:cNvSpPr/>
          <p:nvPr/>
        </p:nvSpPr>
        <p:spPr>
          <a:xfrm>
            <a:off x="7880350" y="3025775"/>
            <a:ext cx="592796" cy="501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1242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47F54-379D-0DD9-ACA1-4441F3BEE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C7B815-5A62-6C86-7623-2FC46DFFC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825" y="304800"/>
            <a:ext cx="11690350" cy="624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B8A34B-5A59-65C2-0B50-D0985EC84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825" y="285750"/>
            <a:ext cx="11690350" cy="62674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9DD8F64-8689-D664-BD28-B5E527E76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1800" y="476250"/>
            <a:ext cx="3759200" cy="591185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B45145A-BD13-4BB3-41AB-B60687DB97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501650" y="3276600"/>
            <a:ext cx="3606800" cy="4114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36EFA83-61CB-DD4F-B7B4-CD94909DE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25700" y="4756150"/>
            <a:ext cx="1327150" cy="38735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D1BF9F5-DBFC-2857-7B49-181F4D467EA9}"/>
              </a:ext>
            </a:extLst>
          </p:cNvPr>
          <p:cNvSpPr txBox="1"/>
          <p:nvPr/>
        </p:nvSpPr>
        <p:spPr>
          <a:xfrm>
            <a:off x="2371155" y="4835525"/>
            <a:ext cx="1423977" cy="228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200" b="1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#AI</a:t>
            </a:r>
            <a:r>
              <a:rPr lang="ko-KR" altLang="en-US" sz="1200" b="1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판독 기능</a:t>
            </a:r>
            <a:endParaRPr lang="ko-KR" altLang="en-US" sz="1200" b="1" dirty="0">
              <a:solidFill>
                <a:srgbClr val="5B6C84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7E1D289-2D59-3941-F821-E405159B9D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25700" y="4191000"/>
            <a:ext cx="1327150" cy="38735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BE7F6C5F-16B0-9850-F5A9-0A2E81C3AC1C}"/>
              </a:ext>
            </a:extLst>
          </p:cNvPr>
          <p:cNvSpPr txBox="1"/>
          <p:nvPr/>
        </p:nvSpPr>
        <p:spPr>
          <a:xfrm>
            <a:off x="2476500" y="4267200"/>
            <a:ext cx="1219200" cy="20955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200" b="1">
                <a:solidFill>
                  <a:srgbClr val="5B6C84"/>
                </a:solidFill>
                <a:latin typeface="BM HANNA Pro OTF"/>
                <a:ea typeface="BM HANNA Pro OTF"/>
                <a:cs typeface="ADLaM Display"/>
              </a:rPr>
              <a:t>#119</a:t>
            </a:r>
            <a:r>
              <a:rPr lang="ko-KR" altLang="en-US" sz="1200" b="1">
                <a:solidFill>
                  <a:srgbClr val="5B6C84"/>
                </a:solidFill>
                <a:latin typeface="BM HANNA Pro OTF"/>
                <a:ea typeface="BM HANNA Pro OTF"/>
                <a:cs typeface="ADLaM Display"/>
              </a:rPr>
              <a:t>신고</a:t>
            </a:r>
            <a:endParaRPr lang="ko-KR" altLang="en-US" sz="1200" b="1" dirty="0">
              <a:solidFill>
                <a:srgbClr val="5B6C84"/>
              </a:solidFill>
              <a:latin typeface="BM HANNA Pro OTF"/>
              <a:ea typeface="BM HANNA Pro OTF"/>
              <a:cs typeface="ADLaM Display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1399FB5-FF7D-C9B5-0786-1D1234A7D147}"/>
              </a:ext>
            </a:extLst>
          </p:cNvPr>
          <p:cNvSpPr txBox="1"/>
          <p:nvPr/>
        </p:nvSpPr>
        <p:spPr>
          <a:xfrm>
            <a:off x="4755830" y="1022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D44C7CF-88F1-00E9-C204-D6458AE7E8B4}"/>
              </a:ext>
            </a:extLst>
          </p:cNvPr>
          <p:cNvSpPr txBox="1"/>
          <p:nvPr/>
        </p:nvSpPr>
        <p:spPr>
          <a:xfrm>
            <a:off x="8235950" y="125730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7334177-2170-F572-16E5-5161F7E00376}"/>
              </a:ext>
            </a:extLst>
          </p:cNvPr>
          <p:cNvSpPr txBox="1"/>
          <p:nvPr/>
        </p:nvSpPr>
        <p:spPr>
          <a:xfrm>
            <a:off x="4895850" y="3689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3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5F60A23-ECDA-7191-57E2-074D9F2B058A}"/>
              </a:ext>
            </a:extLst>
          </p:cNvPr>
          <p:cNvSpPr txBox="1"/>
          <p:nvPr/>
        </p:nvSpPr>
        <p:spPr>
          <a:xfrm>
            <a:off x="8235950" y="3689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4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8D49BA7-282D-E245-93A0-6124B1F27B89}"/>
              </a:ext>
            </a:extLst>
          </p:cNvPr>
          <p:cNvSpPr txBox="1"/>
          <p:nvPr/>
        </p:nvSpPr>
        <p:spPr>
          <a:xfrm>
            <a:off x="1069487" y="1188427"/>
            <a:ext cx="3771900" cy="1162050"/>
          </a:xfrm>
          <a:prstGeom prst="rect">
            <a:avLst/>
          </a:prstGeom>
        </p:spPr>
        <p:txBody>
          <a:bodyPr lIns="0" tIns="84671" rIns="0" bIns="84671" anchor="ctr"/>
          <a:lstStyle/>
          <a:p>
            <a:pPr lvl="0">
              <a:lnSpc>
                <a:spcPct val="83000"/>
              </a:lnSpc>
              <a:defRPr/>
            </a:pPr>
            <a:r>
              <a:rPr lang="en-US" altLang="ko-KR" sz="2000" spc="-100">
                <a:solidFill>
                  <a:srgbClr val="5B6C84"/>
                </a:solidFill>
                <a:latin typeface="BM HANNA Pro OTF"/>
                <a:ea typeface="BM HANNA Pro OTF"/>
              </a:rPr>
              <a:t>Version 4. </a:t>
            </a:r>
            <a:r>
              <a:rPr lang="ko-KR" altLang="en-US" sz="3000" spc="-100">
                <a:solidFill>
                  <a:srgbClr val="5B6C84"/>
                </a:solidFill>
                <a:latin typeface="BM HANNA Pro OTF"/>
                <a:ea typeface="BM HANNA Pro OTF"/>
              </a:rPr>
              <a:t>최종 화면</a:t>
            </a:r>
            <a:endParaRPr lang="ko-KR" altLang="en-US" sz="3000" spc="-100" dirty="0">
              <a:solidFill>
                <a:srgbClr val="5B6C84"/>
              </a:solidFill>
              <a:latin typeface="BM HANNA Pro OTF"/>
              <a:ea typeface="BM HANNA Pro OTF"/>
            </a:endParaRPr>
          </a:p>
        </p:txBody>
      </p:sp>
      <p:pic>
        <p:nvPicPr>
          <p:cNvPr id="33" name="Picture 33">
            <a:extLst>
              <a:ext uri="{FF2B5EF4-FFF2-40B4-BE49-F238E27FC236}">
                <a16:creationId xmlns:a16="http://schemas.microsoft.com/office/drawing/2014/main" id="{C9D3BDBB-547A-5A5C-BDDA-9C8CE28BEC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63600" y="1200150"/>
            <a:ext cx="63500" cy="800100"/>
          </a:xfrm>
          <a:prstGeom prst="rect">
            <a:avLst/>
          </a:prstGeom>
        </p:spPr>
      </p:pic>
      <p:pic>
        <p:nvPicPr>
          <p:cNvPr id="9" name="그림 8" descr="텍스트, 전자제품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AB2D94-2B27-EDB8-EFA1-9F7C0D3282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30" y="255548"/>
            <a:ext cx="2933542" cy="6316702"/>
          </a:xfrm>
          <a:prstGeom prst="rect">
            <a:avLst/>
          </a:prstGeom>
        </p:spPr>
      </p:pic>
      <p:pic>
        <p:nvPicPr>
          <p:cNvPr id="12" name="그림 11" descr="텍스트, 전자제품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6519DF-00CB-6901-19F6-277E168AA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55" y="285750"/>
            <a:ext cx="2905050" cy="6298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BF1C0C-D214-8738-E439-6D1EB44DD290}"/>
              </a:ext>
            </a:extLst>
          </p:cNvPr>
          <p:cNvSpPr txBox="1"/>
          <p:nvPr/>
        </p:nvSpPr>
        <p:spPr>
          <a:xfrm>
            <a:off x="4968084" y="6170310"/>
            <a:ext cx="13717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#119 </a:t>
            </a:r>
            <a:r>
              <a:rPr lang="ko-KR" alt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신고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6FED-F5E4-90C6-C328-9651BA46E13A}"/>
              </a:ext>
            </a:extLst>
          </p:cNvPr>
          <p:cNvSpPr txBox="1"/>
          <p:nvPr/>
        </p:nvSpPr>
        <p:spPr>
          <a:xfrm>
            <a:off x="8661400" y="6170310"/>
            <a:ext cx="16510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#AI</a:t>
            </a:r>
            <a:r>
              <a:rPr lang="ko-KR" alt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판독 리포트</a:t>
            </a:r>
          </a:p>
        </p:txBody>
      </p:sp>
    </p:spTree>
    <p:extLst>
      <p:ext uri="{BB962C8B-B14F-4D97-AF65-F5344CB8AC3E}">
        <p14:creationId xmlns:p14="http://schemas.microsoft.com/office/powerpoint/2010/main" val="349124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558F9-C931-7D11-DD7F-DB94EE5BB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1BE1A9-AC01-EA38-F5E3-C3E7243B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304800"/>
            <a:ext cx="11690350" cy="624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16E898-1C19-CB08-C135-442D140F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" y="228600"/>
            <a:ext cx="11690350" cy="62674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C89DC1-1FC0-F528-52EA-F989F92EA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73075"/>
            <a:ext cx="3759200" cy="591185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8EAC793-C1E5-B2D3-69AE-8B1C0DDA2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1650" y="3276600"/>
            <a:ext cx="3606800" cy="4114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70B436A-45FB-FDBF-2026-51B1E7D25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700" y="4756150"/>
            <a:ext cx="1327150" cy="38735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0854803-C274-E83E-3234-7BAB57377868}"/>
              </a:ext>
            </a:extLst>
          </p:cNvPr>
          <p:cNvSpPr txBox="1"/>
          <p:nvPr/>
        </p:nvSpPr>
        <p:spPr>
          <a:xfrm>
            <a:off x="2590800" y="4845050"/>
            <a:ext cx="990600" cy="20955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1200" b="1" dirty="0">
                <a:solidFill>
                  <a:srgbClr val="5B6C84"/>
                </a:solidFill>
                <a:latin typeface="Geologica Roman Medium"/>
              </a:rPr>
              <a:t>#</a:t>
            </a:r>
            <a:r>
              <a:rPr lang="ko-KR" altLang="en-US" sz="1200" b="1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ADLaM Display" panose="02010000000000000000" pitchFamily="2" charset="0"/>
              </a:rPr>
              <a:t>병원안내</a:t>
            </a:r>
            <a:endParaRPr lang="en" sz="1200" b="1" dirty="0">
              <a:solidFill>
                <a:srgbClr val="5B6C84"/>
              </a:solidFill>
              <a:latin typeface="Geologica Roman Medium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49FEBA2-F271-FB19-F2B7-8CA571B4D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700" y="5321300"/>
            <a:ext cx="1327150" cy="38735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31D1EA2-CD45-8704-DB0C-B6BFFCA1BFB7}"/>
              </a:ext>
            </a:extLst>
          </p:cNvPr>
          <p:cNvSpPr txBox="1"/>
          <p:nvPr/>
        </p:nvSpPr>
        <p:spPr>
          <a:xfrm>
            <a:off x="2597150" y="5410200"/>
            <a:ext cx="990600" cy="20955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1200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#</a:t>
            </a:r>
            <a:r>
              <a:rPr lang="ko-KR" altLang="en-US" sz="1200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병원 목록</a:t>
            </a:r>
            <a:endParaRPr lang="en" sz="1200" dirty="0">
              <a:solidFill>
                <a:srgbClr val="5B6C84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6EA6756-08DC-92FD-2B60-FF44B0EBB576}"/>
              </a:ext>
            </a:extLst>
          </p:cNvPr>
          <p:cNvSpPr txBox="1"/>
          <p:nvPr/>
        </p:nvSpPr>
        <p:spPr>
          <a:xfrm>
            <a:off x="4755830" y="102235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9A5BE3A-F1A8-9127-2E05-EED224EFA6A0}"/>
              </a:ext>
            </a:extLst>
          </p:cNvPr>
          <p:cNvSpPr txBox="1"/>
          <p:nvPr/>
        </p:nvSpPr>
        <p:spPr>
          <a:xfrm>
            <a:off x="8235950" y="125730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F4AEF73-51C9-B63C-AFA4-934C0DD44FC7}"/>
              </a:ext>
            </a:extLst>
          </p:cNvPr>
          <p:cNvSpPr txBox="1"/>
          <p:nvPr/>
        </p:nvSpPr>
        <p:spPr>
          <a:xfrm>
            <a:off x="4895850" y="368935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3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B7B1E98-0BA6-830B-D683-9CDD4BF71C8F}"/>
              </a:ext>
            </a:extLst>
          </p:cNvPr>
          <p:cNvSpPr txBox="1"/>
          <p:nvPr/>
        </p:nvSpPr>
        <p:spPr>
          <a:xfrm>
            <a:off x="8235950" y="368935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4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E0BB428-074C-F12D-9C94-5F7812C9A9DA}"/>
              </a:ext>
            </a:extLst>
          </p:cNvPr>
          <p:cNvSpPr txBox="1"/>
          <p:nvPr/>
        </p:nvSpPr>
        <p:spPr>
          <a:xfrm>
            <a:off x="1028700" y="1092200"/>
            <a:ext cx="2857500" cy="1009650"/>
          </a:xfrm>
          <a:prstGeom prst="rect">
            <a:avLst/>
          </a:prstGeom>
        </p:spPr>
        <p:txBody>
          <a:bodyPr lIns="0" tIns="84671" rIns="0" bIns="84671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3333" b="1" spc="-100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구현영상</a:t>
            </a:r>
            <a:endParaRPr lang="en-US" altLang="ko-KR" sz="3333" b="1" spc="-100" dirty="0">
              <a:solidFill>
                <a:srgbClr val="5B6C84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0" algn="l">
              <a:lnSpc>
                <a:spcPct val="83000"/>
              </a:lnSpc>
            </a:pPr>
            <a:r>
              <a:rPr lang="en-US" sz="2500" b="1" spc="-100" dirty="0">
                <a:solidFill>
                  <a:srgbClr val="5B6C84"/>
                </a:solidFill>
                <a:latin typeface="Geologica Roman Medium"/>
                <a:ea typeface="BM HANNA Pro OTF" panose="020B0600000101010101" pitchFamily="34" charset="-127"/>
              </a:rPr>
              <a:t>- </a:t>
            </a:r>
            <a:r>
              <a:rPr lang="ko-KR" altLang="en-US" sz="2500" b="1" spc="-100" dirty="0">
                <a:solidFill>
                  <a:srgbClr val="5B6C84"/>
                </a:solidFill>
                <a:latin typeface="Geologica Roman Medium"/>
                <a:ea typeface="BM HANNA Pro OTF" panose="020B0600000101010101" pitchFamily="34" charset="-127"/>
              </a:rPr>
              <a:t>병원 위치 정보</a:t>
            </a:r>
            <a:endParaRPr lang="en" sz="2500" b="1" spc="-100" dirty="0">
              <a:solidFill>
                <a:srgbClr val="5B6C84"/>
              </a:solidFill>
              <a:latin typeface="Geologica Roman Medium"/>
              <a:ea typeface="BM HANNA Pro OTF" panose="020B0600000101010101" pitchFamily="34" charset="-127"/>
            </a:endParaRPr>
          </a:p>
        </p:txBody>
      </p:sp>
      <p:pic>
        <p:nvPicPr>
          <p:cNvPr id="33" name="Picture 33">
            <a:extLst>
              <a:ext uri="{FF2B5EF4-FFF2-40B4-BE49-F238E27FC236}">
                <a16:creationId xmlns:a16="http://schemas.microsoft.com/office/drawing/2014/main" id="{1D500EB7-C304-5B7A-5A65-85E6C033C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200150"/>
            <a:ext cx="63500" cy="800100"/>
          </a:xfrm>
          <a:prstGeom prst="rect">
            <a:avLst/>
          </a:prstGeom>
        </p:spPr>
      </p:pic>
      <p:pic>
        <p:nvPicPr>
          <p:cNvPr id="11" name="그림 10" descr="텍스트, 전자제품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F38EDF-2577-692C-886F-3DBF4BC8D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01245"/>
            <a:ext cx="3263900" cy="652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5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F8AEE4B-83E8-4330-4C97-6477590A9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7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4EF65-F131-8323-75CC-7339ADFEA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89D579-0664-48B2-CC11-BECD464A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"/>
            <a:ext cx="12192000" cy="68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4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E80-F54D-E907-B974-82772E2B5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535874-3047-A9A2-3D61-E66932DF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4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9FC31-E9FA-202F-E39A-74402891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ED4A1A-DD49-CAA9-EE7B-D78567CB6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3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48916-B8D6-C073-5B8C-A52BBB6E3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86DF80-405E-E0FA-9613-4C939CCF8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" y="0"/>
            <a:ext cx="1216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6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745C44-A761-83DC-1015-2CD77FE88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1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B2C53-D9FD-F536-5268-5F0B8C47D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D4D2DC-88B7-AB35-D436-6B0C0216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" y="0"/>
            <a:ext cx="1217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2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3BF87-2217-DCF1-2E2D-14B87AC41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4AA233-E523-CD7F-C3FE-BA577B35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304800"/>
            <a:ext cx="11690350" cy="624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A1DA3A-607B-D6FD-7DDD-2AF739677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285750"/>
            <a:ext cx="11690350" cy="62674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F8BB5C-1024-7F7D-588D-333F6812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476250"/>
            <a:ext cx="3759200" cy="591185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DDD2B4-2EF8-FCF3-0289-2AE8B2EC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1650" y="3276600"/>
            <a:ext cx="3606800" cy="4114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1F7FCA7-A401-DBDB-5BA0-0636BB6C4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700" y="4756150"/>
            <a:ext cx="1327150" cy="38735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D171FF6-D6C9-24CF-1197-C2974820F044}"/>
              </a:ext>
            </a:extLst>
          </p:cNvPr>
          <p:cNvSpPr txBox="1"/>
          <p:nvPr/>
        </p:nvSpPr>
        <p:spPr>
          <a:xfrm>
            <a:off x="2371155" y="4835525"/>
            <a:ext cx="1423977" cy="2286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1200" b="1">
                <a:solidFill>
                  <a:srgbClr val="5B6C84"/>
                </a:solidFill>
                <a:latin typeface="Geologica Roman Medium"/>
              </a:rPr>
              <a:t>#</a:t>
            </a:r>
            <a:r>
              <a:rPr lang="ko-KR" altLang="en-US" sz="1200" b="1">
                <a:solidFill>
                  <a:srgbClr val="5B6C84"/>
                </a:solidFill>
                <a:latin typeface="Geologica Roman Medium"/>
                <a:ea typeface="BM HANNA Pro OTF" panose="020B0600000101010101" pitchFamily="34" charset="-127"/>
                <a:cs typeface="ADLaM Display" panose="02010000000000000000" pitchFamily="2" charset="0"/>
              </a:rPr>
              <a:t>질문 추가</a:t>
            </a:r>
            <a:endParaRPr lang="en" sz="1200" b="1" dirty="0">
              <a:solidFill>
                <a:srgbClr val="5B6C84"/>
              </a:solidFill>
              <a:latin typeface="Geologica Roman Medium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6CBBEF7-3443-9D38-70DE-9A15FE9CA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700" y="4191000"/>
            <a:ext cx="1327150" cy="38735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1EC78B9F-971B-7FED-65C1-C609FBD90E3F}"/>
              </a:ext>
            </a:extLst>
          </p:cNvPr>
          <p:cNvSpPr txBox="1"/>
          <p:nvPr/>
        </p:nvSpPr>
        <p:spPr>
          <a:xfrm>
            <a:off x="2524125" y="4267200"/>
            <a:ext cx="1162050" cy="215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1200" b="1">
                <a:solidFill>
                  <a:srgbClr val="5B6C84"/>
                </a:solidFill>
                <a:latin typeface="Geologica Roman Medium"/>
              </a:rPr>
              <a:t>#</a:t>
            </a:r>
            <a:r>
              <a:rPr lang="en-US" sz="1200" b="1">
                <a:solidFill>
                  <a:srgbClr val="5B6C84"/>
                </a:solidFill>
                <a:latin typeface="Geologica Roman Medium"/>
              </a:rPr>
              <a:t>UI</a:t>
            </a:r>
            <a:r>
              <a:rPr lang="ko-KR" altLang="en-US" sz="1200" b="1">
                <a:solidFill>
                  <a:srgbClr val="5B6C84"/>
                </a:solidFill>
                <a:latin typeface="Geologica Roman Medium"/>
              </a:rPr>
              <a:t> 확장</a:t>
            </a:r>
            <a:endParaRPr lang="en" sz="1200" b="1" dirty="0">
              <a:solidFill>
                <a:srgbClr val="5B6C84"/>
              </a:solidFill>
              <a:latin typeface="Geologica Roman Medium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B04313B-84D6-971C-9F1C-E4DCCAE38D2C}"/>
              </a:ext>
            </a:extLst>
          </p:cNvPr>
          <p:cNvSpPr txBox="1"/>
          <p:nvPr/>
        </p:nvSpPr>
        <p:spPr>
          <a:xfrm>
            <a:off x="4755830" y="102235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924A8D3-5C9A-4588-3A83-FC952F75DD21}"/>
              </a:ext>
            </a:extLst>
          </p:cNvPr>
          <p:cNvSpPr txBox="1"/>
          <p:nvPr/>
        </p:nvSpPr>
        <p:spPr>
          <a:xfrm>
            <a:off x="8235950" y="125730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4EE306D-FE1B-3B44-632B-B4EF22701413}"/>
              </a:ext>
            </a:extLst>
          </p:cNvPr>
          <p:cNvSpPr txBox="1"/>
          <p:nvPr/>
        </p:nvSpPr>
        <p:spPr>
          <a:xfrm>
            <a:off x="4895850" y="368935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3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67A387B-F945-B03C-332B-AD3DC1A61888}"/>
              </a:ext>
            </a:extLst>
          </p:cNvPr>
          <p:cNvSpPr txBox="1"/>
          <p:nvPr/>
        </p:nvSpPr>
        <p:spPr>
          <a:xfrm>
            <a:off x="8235950" y="368935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4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6C42D4FE-E3AC-01E7-061D-EA469A7E4552}"/>
              </a:ext>
            </a:extLst>
          </p:cNvPr>
          <p:cNvSpPr txBox="1"/>
          <p:nvPr/>
        </p:nvSpPr>
        <p:spPr>
          <a:xfrm>
            <a:off x="1028700" y="1092200"/>
            <a:ext cx="2857500" cy="1009650"/>
          </a:xfrm>
          <a:prstGeom prst="rect">
            <a:avLst/>
          </a:prstGeom>
        </p:spPr>
        <p:txBody>
          <a:bodyPr lIns="0" tIns="84671" rIns="0" bIns="84671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3333" b="1" spc="-10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최신 구현화면</a:t>
            </a:r>
            <a:endParaRPr lang="en" sz="3334" b="1" spc="-100" dirty="0">
              <a:solidFill>
                <a:srgbClr val="5B6C84"/>
              </a:solidFill>
              <a:latin typeface="Geologica Roman Medium"/>
            </a:endParaRPr>
          </a:p>
        </p:txBody>
      </p:sp>
      <p:pic>
        <p:nvPicPr>
          <p:cNvPr id="33" name="Picture 33">
            <a:extLst>
              <a:ext uri="{FF2B5EF4-FFF2-40B4-BE49-F238E27FC236}">
                <a16:creationId xmlns:a16="http://schemas.microsoft.com/office/drawing/2014/main" id="{7569A26A-259F-31E4-0184-A28B97526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200150"/>
            <a:ext cx="63500" cy="800100"/>
          </a:xfrm>
          <a:prstGeom prst="rect">
            <a:avLst/>
          </a:prstGeom>
        </p:spPr>
      </p:pic>
      <p:pic>
        <p:nvPicPr>
          <p:cNvPr id="9" name="그림 8" descr="스마트폰, 정보기기, 휴대 전화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2042E7-0938-A93A-DA80-8F366C49A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38101"/>
            <a:ext cx="3134242" cy="63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304800"/>
            <a:ext cx="11690350" cy="624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285750"/>
            <a:ext cx="11690350" cy="62674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476250"/>
            <a:ext cx="3759200" cy="59118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1650" y="3276600"/>
            <a:ext cx="36068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700" y="4756150"/>
            <a:ext cx="1327150" cy="3873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90800" y="4845050"/>
            <a:ext cx="990600" cy="20955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1200" b="1" dirty="0">
                <a:solidFill>
                  <a:srgbClr val="5B6C84"/>
                </a:solidFill>
                <a:latin typeface="Geologica Roman Medium"/>
              </a:rPr>
              <a:t>#</a:t>
            </a:r>
            <a:r>
              <a:rPr lang="ko-KR" altLang="en-US" sz="1200" b="1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ADLaM Display" panose="02010000000000000000" pitchFamily="2" charset="0"/>
              </a:rPr>
              <a:t>병원안내</a:t>
            </a:r>
            <a:endParaRPr lang="en" sz="1200" b="1" dirty="0">
              <a:solidFill>
                <a:srgbClr val="5B6C84"/>
              </a:solidFill>
              <a:latin typeface="Geologica Roman Medium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700" y="5321300"/>
            <a:ext cx="1327150" cy="38735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597150" y="5415280"/>
            <a:ext cx="1155700" cy="20447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1200" b="1" dirty="0">
                <a:solidFill>
                  <a:srgbClr val="5B6C84"/>
                </a:solidFill>
                <a:latin typeface="Geologica Roman Medium"/>
              </a:rPr>
              <a:t>#</a:t>
            </a:r>
            <a:r>
              <a:rPr lang="en-US" altLang="ko-KR" sz="1200" b="1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ADLaM Display" panose="02010000000000000000" pitchFamily="2" charset="0"/>
              </a:rPr>
              <a:t>AI</a:t>
            </a:r>
            <a:r>
              <a:rPr lang="ko-KR" altLang="en-US" sz="1200" b="1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ADLaM Display" panose="02010000000000000000" pitchFamily="2" charset="0"/>
              </a:rPr>
              <a:t>연동 오류</a:t>
            </a:r>
            <a:endParaRPr lang="en" sz="1200" b="1" dirty="0">
              <a:solidFill>
                <a:srgbClr val="5B6C84"/>
              </a:solidFill>
              <a:latin typeface="Geologica Roman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700" y="4191000"/>
            <a:ext cx="1327150" cy="38735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90800" y="4279900"/>
            <a:ext cx="990600" cy="20955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1200" b="1" dirty="0">
                <a:solidFill>
                  <a:srgbClr val="5B6C84"/>
                </a:solidFill>
                <a:latin typeface="Geologica Roman Medium"/>
              </a:rPr>
              <a:t>#</a:t>
            </a:r>
            <a:r>
              <a:rPr lang="ko-KR" altLang="en-US" sz="1200" b="1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ADLaM Display" panose="02010000000000000000" pitchFamily="2" charset="0"/>
              </a:rPr>
              <a:t>응급등급</a:t>
            </a:r>
            <a:endParaRPr lang="en" sz="1200" b="1" dirty="0">
              <a:solidFill>
                <a:srgbClr val="5B6C84"/>
              </a:solidFill>
              <a:latin typeface="Geologica Roman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55830" y="102235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35950" y="125730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95850" y="368935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35950" y="3689350"/>
            <a:ext cx="425450" cy="234950"/>
          </a:xfrm>
          <a:prstGeom prst="rect">
            <a:avLst/>
          </a:prstGeom>
        </p:spPr>
        <p:txBody>
          <a:bodyPr lIns="0" tIns="33871" rIns="0" bIns="33871" rtlCol="0" anchor="ctr"/>
          <a:lstStyle/>
          <a:p>
            <a:pPr lvl="0" algn="ctr">
              <a:lnSpc>
                <a:spcPct val="83000"/>
              </a:lnSpc>
            </a:pPr>
            <a:r>
              <a:rPr lang="en" sz="1334" spc="-80" dirty="0">
                <a:solidFill>
                  <a:srgbClr val="F8F9FC"/>
                </a:solidFill>
                <a:latin typeface="Geologica Roman Medium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1092200"/>
            <a:ext cx="3914775" cy="1009650"/>
          </a:xfrm>
          <a:prstGeom prst="rect">
            <a:avLst/>
          </a:prstGeom>
        </p:spPr>
        <p:txBody>
          <a:bodyPr lIns="0" tIns="84671" rIns="0" bIns="84671" rtlCol="0" anchor="ctr"/>
          <a:lstStyle/>
          <a:p>
            <a:pPr lvl="0" algn="l">
              <a:lnSpc>
                <a:spcPct val="83000"/>
              </a:lnSpc>
            </a:pPr>
            <a:endParaRPr lang="en-US" altLang="ko-KR" sz="3333" b="1" spc="-100" dirty="0">
              <a:solidFill>
                <a:srgbClr val="5B6C84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0" algn="l">
              <a:lnSpc>
                <a:spcPct val="83000"/>
              </a:lnSpc>
            </a:pPr>
            <a:r>
              <a:rPr lang="en-US" altLang="ko-KR" sz="2000" b="1" spc="-100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Version 1</a:t>
            </a:r>
            <a:r>
              <a:rPr lang="en-US" altLang="ko-KR" sz="1750" b="1" spc="-100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 </a:t>
            </a:r>
            <a:r>
              <a:rPr lang="ko-KR" altLang="en-US" sz="3000" b="1" spc="-100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구현화면</a:t>
            </a:r>
            <a:endParaRPr lang="en" sz="3000" b="1" spc="-100" dirty="0">
              <a:solidFill>
                <a:srgbClr val="5B6C84"/>
              </a:solidFill>
              <a:latin typeface="Geologica Roman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200150"/>
            <a:ext cx="63500" cy="800100"/>
          </a:xfrm>
          <a:prstGeom prst="rect">
            <a:avLst/>
          </a:prstGeom>
        </p:spPr>
      </p:pic>
      <p:pic>
        <p:nvPicPr>
          <p:cNvPr id="44" name="그림 43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1B9A43D4-60E8-A9CD-3DD5-6A5C0ECFCC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946" y="476250"/>
            <a:ext cx="4973985" cy="5762218"/>
          </a:xfrm>
          <a:prstGeom prst="rect">
            <a:avLst/>
          </a:prstGeom>
        </p:spPr>
      </p:pic>
      <p:pic>
        <p:nvPicPr>
          <p:cNvPr id="50" name="그림 49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157D3525-7281-E94C-20EB-81007FF465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33" y="1022350"/>
            <a:ext cx="2228284" cy="4707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DD3982-2A0D-AD20-F631-930AEC409D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4312" y="2943860"/>
            <a:ext cx="679450" cy="679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395C76-43AC-28C2-D70C-2EC2B0A67C3A}"/>
              </a:ext>
            </a:extLst>
          </p:cNvPr>
          <p:cNvSpPr txBox="1"/>
          <p:nvPr/>
        </p:nvSpPr>
        <p:spPr>
          <a:xfrm>
            <a:off x="9785350" y="1201420"/>
            <a:ext cx="1108835" cy="246221"/>
          </a:xfrm>
          <a:prstGeom prst="rect">
            <a:avLst/>
          </a:prstGeom>
          <a:noFill/>
          <a:ln w="28575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#401</a:t>
            </a:r>
            <a:r>
              <a:rPr lang="ko-KR" altLang="en-US" sz="1000" b="1"/>
              <a:t>오류 발생</a:t>
            </a:r>
          </a:p>
        </p:txBody>
      </p:sp>
    </p:spTree>
    <p:extLst>
      <p:ext uri="{BB962C8B-B14F-4D97-AF65-F5344CB8AC3E}">
        <p14:creationId xmlns:p14="http://schemas.microsoft.com/office/powerpoint/2010/main" val="424119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825" y="304800"/>
            <a:ext cx="11690350" cy="624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0825" y="285750"/>
            <a:ext cx="11690350" cy="62674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1800" y="476250"/>
            <a:ext cx="3759200" cy="59118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501650" y="3276600"/>
            <a:ext cx="36068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25700" y="4756150"/>
            <a:ext cx="1327150" cy="3873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71155" y="4835525"/>
            <a:ext cx="1423977" cy="22860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1200" b="1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#</a:t>
            </a:r>
            <a:r>
              <a:rPr lang="ko-KR" altLang="en-US" sz="1200" b="1" dirty="0">
                <a:solidFill>
                  <a:srgbClr val="5B6C84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응급도 점수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25700" y="4191000"/>
            <a:ext cx="1327150" cy="38735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76500" y="4267200"/>
            <a:ext cx="1276350" cy="223520"/>
          </a:xfrm>
          <a:prstGeom prst="rect">
            <a:avLst/>
          </a:prstGeom>
        </p:spPr>
        <p:txBody>
          <a:bodyPr anchor="ctr"/>
          <a:lstStyle/>
          <a:p>
            <a:pPr lvl="0" algn="ctr">
              <a:lnSpc>
                <a:spcPct val="116199"/>
              </a:lnSpc>
              <a:defRPr/>
            </a:pPr>
            <a:r>
              <a:rPr lang="en" sz="1200" b="1" dirty="0">
                <a:solidFill>
                  <a:srgbClr val="5B6C84"/>
                </a:solidFill>
                <a:latin typeface="Geologica Roman Medium"/>
              </a:rPr>
              <a:t>#</a:t>
            </a:r>
            <a:r>
              <a:rPr lang="en-US" altLang="ko-KR" sz="1200" b="1" dirty="0">
                <a:solidFill>
                  <a:srgbClr val="5B6C84"/>
                </a:solidFill>
                <a:latin typeface="BM HANNA Pro OTF"/>
                <a:ea typeface="BM HANNA Pro OTF"/>
                <a:cs typeface="ADLaM Display"/>
              </a:rPr>
              <a:t>API</a:t>
            </a:r>
            <a:r>
              <a:rPr lang="ko-KR" altLang="en-US" sz="1200" b="1" dirty="0">
                <a:solidFill>
                  <a:srgbClr val="5B6C84"/>
                </a:solidFill>
                <a:latin typeface="BM HANNA Pro OTF"/>
                <a:ea typeface="BM HANNA Pro OTF"/>
                <a:cs typeface="ADLaM Display"/>
              </a:rPr>
              <a:t> 연동 성공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55830" y="1022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35950" y="125730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95850" y="3689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35950" y="3689350"/>
            <a:ext cx="425450" cy="234950"/>
          </a:xfrm>
          <a:prstGeom prst="rect">
            <a:avLst/>
          </a:prstGeom>
        </p:spPr>
        <p:txBody>
          <a:bodyPr lIns="0" tIns="33871" rIns="0" bIns="33871" anchor="ctr"/>
          <a:lstStyle/>
          <a:p>
            <a:pPr lvl="0" algn="ctr">
              <a:lnSpc>
                <a:spcPct val="83000"/>
              </a:lnSpc>
              <a:defRPr/>
            </a:pPr>
            <a:r>
              <a:rPr lang="en" sz="1334" spc="-80">
                <a:solidFill>
                  <a:srgbClr val="F8F9FC"/>
                </a:solidFill>
                <a:latin typeface="Geologica Roman Medium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9487" y="1188427"/>
            <a:ext cx="3771900" cy="1162050"/>
          </a:xfrm>
          <a:prstGeom prst="rect">
            <a:avLst/>
          </a:prstGeom>
        </p:spPr>
        <p:txBody>
          <a:bodyPr lIns="0" tIns="84671" rIns="0" bIns="84671" anchor="ctr"/>
          <a:lstStyle/>
          <a:p>
            <a:pPr lvl="0" algn="l">
              <a:lnSpc>
                <a:spcPct val="83000"/>
              </a:lnSpc>
              <a:defRPr/>
            </a:pPr>
            <a:r>
              <a:rPr lang="en-US" altLang="ko-KR" sz="2000" b="1" spc="-100" dirty="0">
                <a:solidFill>
                  <a:srgbClr val="5B6C84"/>
                </a:solidFill>
                <a:latin typeface="BM HANNA Pro OTF"/>
                <a:ea typeface="BM HANNA Pro OTF"/>
              </a:rPr>
              <a:t>Version 2. </a:t>
            </a:r>
            <a:r>
              <a:rPr lang="ko-KR" altLang="en-US" sz="3000" b="1" spc="-100" dirty="0">
                <a:solidFill>
                  <a:srgbClr val="5B6C84"/>
                </a:solidFill>
                <a:latin typeface="BM HANNA Pro OTF"/>
                <a:ea typeface="BM HANNA Pro OTF"/>
              </a:rPr>
              <a:t>구현화면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3600" y="1200150"/>
            <a:ext cx="63500" cy="80010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57767" y="354330"/>
            <a:ext cx="3560762" cy="613035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316591" y="354330"/>
            <a:ext cx="3443609" cy="6130355"/>
          </a:xfrm>
          <a:prstGeom prst="rect">
            <a:avLst/>
          </a:prstGeom>
        </p:spPr>
      </p:pic>
      <p:cxnSp>
        <p:nvCxnSpPr>
          <p:cNvPr id="65" name="직선 연결선 64"/>
          <p:cNvCxnSpPr>
            <a:cxnSpLocks/>
          </p:cNvCxnSpPr>
          <p:nvPr/>
        </p:nvCxnSpPr>
        <p:spPr>
          <a:xfrm>
            <a:off x="5014752" y="2338754"/>
            <a:ext cx="61309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cxnSpLocks/>
          </p:cNvCxnSpPr>
          <p:nvPr/>
        </p:nvCxnSpPr>
        <p:spPr>
          <a:xfrm>
            <a:off x="9296400" y="2000250"/>
            <a:ext cx="914400" cy="0"/>
          </a:xfrm>
          <a:prstGeom prst="line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159D00-9807-CC79-F3B8-D9D43A851541}"/>
              </a:ext>
            </a:extLst>
          </p:cNvPr>
          <p:cNvSpPr txBox="1"/>
          <p:nvPr/>
        </p:nvSpPr>
        <p:spPr>
          <a:xfrm>
            <a:off x="5101270" y="5905500"/>
            <a:ext cx="1431609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#</a:t>
            </a:r>
            <a:r>
              <a:rPr lang="ko-KR" altLang="en-US" sz="1400" b="1"/>
              <a:t>응급도 점수</a:t>
            </a:r>
          </a:p>
        </p:txBody>
      </p:sp>
    </p:spTree>
    <p:extLst>
      <p:ext uri="{BB962C8B-B14F-4D97-AF65-F5344CB8AC3E}">
        <p14:creationId xmlns:p14="http://schemas.microsoft.com/office/powerpoint/2010/main" val="302831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123</Words>
  <Application>Microsoft Office PowerPoint</Application>
  <PresentationFormat>와이드스크린</PresentationFormat>
  <Paragraphs>60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BM HANNA Pro OTF</vt:lpstr>
      <vt:lpstr>Geologica Roman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다솔 임</dc:creator>
  <cp:lastModifiedBy>다솔 임</cp:lastModifiedBy>
  <cp:revision>11</cp:revision>
  <dcterms:created xsi:type="dcterms:W3CDTF">2025-11-18T13:56:58Z</dcterms:created>
  <dcterms:modified xsi:type="dcterms:W3CDTF">2025-12-16T23:25:56Z</dcterms:modified>
</cp:coreProperties>
</file>